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4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Conjuguer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4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 au passé composé : 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4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 (plier) tes genoux.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 au présent</a:t>
            </a:r>
          </a:p>
          <a:p>
            <a:pPr marL="0" indent="0">
              <a:buNone/>
            </a:pPr>
            <a:endParaRPr lang="fr-FR" sz="3600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4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Tous les joueurs de l’équipe (regarder) l’entraineur.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413936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2400" dirty="0">
                <a:solidFill>
                  <a:srgbClr val="F4944A"/>
                </a:solidFill>
              </a:rPr>
              <a:t>CE1 : au passé composé : </a:t>
            </a:r>
          </a:p>
          <a:p>
            <a:endParaRPr lang="fr-FR" sz="24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 </a:t>
            </a:r>
            <a:r>
              <a:rPr lang="fr-FR" sz="3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 plié 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tes genoux.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2400" dirty="0">
                <a:solidFill>
                  <a:srgbClr val="9EC979"/>
                </a:solidFill>
              </a:rPr>
              <a:t>CE2 : au présent</a:t>
            </a:r>
          </a:p>
          <a:p>
            <a:pPr marL="0" indent="0">
              <a:buNone/>
            </a:pPr>
            <a:endParaRPr lang="fr-FR" sz="2400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Tous les joueurs de l’équipe </a:t>
            </a:r>
            <a:r>
              <a:rPr lang="fr-FR" sz="3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regardent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l’entraineur.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423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 au passé composé : 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4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Elle (loucher) avec ses deux yeux.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 au présent</a:t>
            </a:r>
          </a:p>
          <a:p>
            <a:pPr marL="0" indent="0">
              <a:buNone/>
            </a:pPr>
            <a:endParaRPr lang="fr-FR" sz="3600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4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joueuses (être) prêtes sur le stade.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42822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2400" dirty="0">
                <a:solidFill>
                  <a:srgbClr val="F4944A"/>
                </a:solidFill>
              </a:rPr>
              <a:t>CE1 : au passé composé : </a:t>
            </a:r>
          </a:p>
          <a:p>
            <a:endParaRPr lang="fr-FR" sz="24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Elle </a:t>
            </a:r>
            <a:r>
              <a:rPr lang="fr-FR" sz="3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louché 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avec ses deux yeux.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2400" dirty="0">
                <a:solidFill>
                  <a:srgbClr val="9EC979"/>
                </a:solidFill>
              </a:rPr>
              <a:t>CE2 : au présent</a:t>
            </a:r>
          </a:p>
          <a:p>
            <a:pPr marL="0" indent="0">
              <a:buNone/>
            </a:pPr>
            <a:endParaRPr lang="fr-FR" sz="2400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joueuses </a:t>
            </a:r>
            <a:r>
              <a:rPr lang="fr-FR" sz="3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sont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prêtes sur le stade.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844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 au passé composé : 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4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dentiste (arracher) une dent.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 au présent</a:t>
            </a:r>
          </a:p>
          <a:p>
            <a:pPr marL="0" indent="0">
              <a:buNone/>
            </a:pPr>
            <a:endParaRPr lang="fr-FR" sz="3600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4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L’arbitre </a:t>
            </a:r>
            <a:r>
              <a:rPr lang="fr-FR" sz="4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fr-FR" sz="4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siffler) le début du match.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97465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2400" dirty="0">
                <a:solidFill>
                  <a:srgbClr val="F4944A"/>
                </a:solidFill>
              </a:rPr>
              <a:t>CE1 : au passé composé : </a:t>
            </a:r>
          </a:p>
          <a:p>
            <a:endParaRPr lang="fr-FR" sz="24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dentiste </a:t>
            </a:r>
            <a:r>
              <a:rPr lang="fr-FR" sz="3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arraché 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une dent.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2400" dirty="0">
                <a:solidFill>
                  <a:srgbClr val="9EC979"/>
                </a:solidFill>
              </a:rPr>
              <a:t>CE2 : au présent</a:t>
            </a:r>
          </a:p>
          <a:p>
            <a:pPr marL="0" indent="0">
              <a:buNone/>
            </a:pPr>
            <a:endParaRPr lang="fr-FR" sz="2400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L’arbitre </a:t>
            </a:r>
            <a:r>
              <a:rPr lang="fr-FR" sz="3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siffle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le début du match.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4911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 au passé composé : 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4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Mes cheveux (pousser) depuis un mois.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 au présent</a:t>
            </a:r>
          </a:p>
          <a:p>
            <a:pPr marL="0" indent="0">
              <a:buNone/>
            </a:pPr>
            <a:endParaRPr lang="fr-FR" sz="3600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4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L’attaquant (viser) le ballon.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13341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2400" dirty="0">
                <a:solidFill>
                  <a:srgbClr val="F4944A"/>
                </a:solidFill>
              </a:rPr>
              <a:t>CE1 : au passé composé : </a:t>
            </a:r>
          </a:p>
          <a:p>
            <a:endParaRPr lang="fr-FR" sz="24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Mes cheveux </a:t>
            </a:r>
            <a:r>
              <a:rPr lang="fr-FR" sz="3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ont poussé 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depuis un mois.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2400" dirty="0">
                <a:solidFill>
                  <a:srgbClr val="9EC979"/>
                </a:solidFill>
              </a:rPr>
              <a:t>CE2 : au présent</a:t>
            </a:r>
          </a:p>
          <a:p>
            <a:pPr marL="0" indent="0">
              <a:buNone/>
            </a:pPr>
            <a:endParaRPr lang="fr-FR" sz="2400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L’attaquant </a:t>
            </a:r>
            <a:r>
              <a:rPr lang="fr-FR" sz="3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vise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le ballon.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65496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 au passé composé : 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4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(percer) mes oreilles la semaine dernière.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 au présent</a:t>
            </a:r>
          </a:p>
          <a:p>
            <a:pPr marL="0" indent="0">
              <a:buNone/>
            </a:pPr>
            <a:endParaRPr lang="fr-FR" sz="3600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4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gardien (louper) le ballon trop rapide. </a:t>
            </a: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128815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2400" dirty="0">
                <a:solidFill>
                  <a:srgbClr val="F4944A"/>
                </a:solidFill>
              </a:rPr>
              <a:t>CE1 : au passé composé : </a:t>
            </a:r>
          </a:p>
          <a:p>
            <a:endParaRPr lang="fr-FR" sz="24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J’</a:t>
            </a:r>
            <a:r>
              <a:rPr lang="fr-FR" sz="3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ai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3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percé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mes oreilles la semaine dernière.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2400" dirty="0">
                <a:solidFill>
                  <a:srgbClr val="9EC979"/>
                </a:solidFill>
              </a:rPr>
              <a:t>CE2 : au présent</a:t>
            </a:r>
          </a:p>
          <a:p>
            <a:pPr marL="0" indent="0">
              <a:buNone/>
            </a:pPr>
            <a:endParaRPr lang="fr-FR" sz="2400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gardien </a:t>
            </a:r>
            <a:r>
              <a:rPr lang="fr-FR" sz="3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loupe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le ballon trop rapide.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0658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306</Words>
  <Application>Microsoft Office PowerPoint</Application>
  <PresentationFormat>Grand écran</PresentationFormat>
  <Paragraphs>110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4</vt:lpstr>
      <vt:lpstr>Conjugue : </vt:lpstr>
      <vt:lpstr>Correction</vt:lpstr>
      <vt:lpstr>Conjugue : </vt:lpstr>
      <vt:lpstr>Correction</vt:lpstr>
      <vt:lpstr>Conjugue : </vt:lpstr>
      <vt:lpstr>Correction</vt:lpstr>
      <vt:lpstr>Conjugue : </vt:lpstr>
      <vt:lpstr>Correction</vt:lpstr>
      <vt:lpstr>Conjugue :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30</cp:revision>
  <dcterms:created xsi:type="dcterms:W3CDTF">2021-07-17T07:25:24Z</dcterms:created>
  <dcterms:modified xsi:type="dcterms:W3CDTF">2022-08-02T19:57:13Z</dcterms:modified>
</cp:coreProperties>
</file>